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63" r:id="rId4"/>
    <p:sldId id="264" r:id="rId5"/>
    <p:sldId id="265" r:id="rId6"/>
    <p:sldId id="266" r:id="rId7"/>
    <p:sldId id="261" r:id="rId8"/>
    <p:sldId id="268" r:id="rId9"/>
    <p:sldId id="269" r:id="rId10"/>
    <p:sldId id="270" r:id="rId11"/>
    <p:sldId id="267" r:id="rId12"/>
    <p:sldId id="272" r:id="rId13"/>
    <p:sldId id="273" r:id="rId14"/>
    <p:sldId id="262" r:id="rId15"/>
    <p:sldId id="274" r:id="rId16"/>
    <p:sldId id="275" r:id="rId17"/>
    <p:sldId id="276" r:id="rId18"/>
    <p:sldId id="277" r:id="rId19"/>
    <p:sldId id="280" r:id="rId20"/>
    <p:sldId id="278" r:id="rId21"/>
    <p:sldId id="279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EFB7C0-F6D9-40D7-8E9A-D4DFBAA43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E4D834-95C2-4808-852C-6B8847F41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5931F2-E22D-4226-AA35-C1BECB0E7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9DA6E-6C39-48E7-A0B5-3C1C23331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F4366F-EAD6-4041-BD75-7C1142A1B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395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F2136-2CF5-4277-A9A9-A99C06D6A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EB2F5E-59C0-431A-B893-B0205F78C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0A2837-2C0F-46D5-8097-B795B6E31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1A3EB0-DB99-4F13-B406-B2DDB3AAE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25DD59-B131-4F65-8B31-15B8EE31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68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A291AF-BE5F-401B-92E9-7376BBDB5C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F14F71-C538-4733-BF67-29C2A992FE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A238B-A9F3-4804-9B87-35079248F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422307-7481-4CEA-83D1-4942A58DF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0FABD1-A625-426D-B289-B3CB7B320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307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087E98-6893-4794-BBA4-4CE600AD7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BD65F2-3C40-4394-AD0B-556C66186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F2EBC-94AF-4165-AC86-D363D5EE3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143BC1-F170-4C8A-9D11-D313B83DE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811F34-C311-477D-99A3-80CDFF26C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0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63205F-90FD-431E-BF23-5AA0106EF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86FEF8-8D9E-4E6C-9AE7-18CEC3509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DC6C51-9F0B-4FCC-AB46-DA840230D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1B27CE-F260-47A5-903D-3268C5051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A8B04A-39B0-4E9E-8142-93C84A2B1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421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4775FB-A2C1-4479-82E0-07333B107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51D5C1-7E0E-455C-9F33-C56605FBEE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5C1B8A-81C4-42B6-B5D4-DB0841EECD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307DD4-BFEE-42C1-9C75-2B0B27BE5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A3BA83-98CA-4D10-B7CB-9E3FBAFFA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3A5F08-4DEF-494F-9916-C826AA21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563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CF9A25-63E9-4031-92C6-CAFC9EB58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BA6C5B-397E-4356-8822-1FDF7C1F8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6ADE58-45E5-4860-AF83-BFA34E72A8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FF31655-2D38-4833-98CE-9A1A40DC5A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3558D4-21F0-4EDB-816E-F1AC48EBAB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3CE7E9-49D2-4709-9CDA-C4C778EBC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C3171D1-90CA-4428-AF72-D3A0288E7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D78-3A06-4B7D-AF62-F18F36FA5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150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FFFF2-68B5-483D-AEB3-F99629823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B7AEE1-DDF4-4FD9-9B12-01B622DC9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7C9B321-134C-4662-957C-8FCC456D1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06DFAE-DB72-4C36-A5D9-19FC3C535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517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673E9C1-6F1E-4A67-A405-3A036A9B5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C07637E-300B-4147-BE41-72DF76B56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2B7579-B139-4A25-8F40-64D7DF60F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472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C14D9-8046-431E-A339-59025EACB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9C215B-AB74-4B91-84F4-BB473E223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963C43-E505-4DAC-BAE6-A2188991A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A21C97-08FE-42A7-B757-24F9A6D07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195BA7-926F-4083-8412-8F8093A13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181160-AA74-4576-BFFF-5FD55626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090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277AB0-CCFC-42A8-AA66-D5F63EA5E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BF90F53-2102-4BB9-8AFD-BDA45377E9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A205EB-9EFF-4642-AC3C-A0AA4CDD38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FCFA8C-FCBA-4629-BBD1-CE0734CFE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06D1F0-F506-487E-8EB9-2B27BAACF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CA665C-EA70-490A-84EE-146C5F249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275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04B83F4-C9AB-41D8-8F0B-3059D888D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7E99E0-346C-4658-8DEA-61C9907F2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A32B71-2ACB-41A8-A615-C815B3612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340AE-A6DA-4035-9862-7F5BFFFF702D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9C56AA-A92C-4B67-82BB-594FA6F62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D15C8A-E593-4CA1-B2BD-1E2B4726C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142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wav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8.png"/><Relationship Id="rId5" Type="http://schemas.microsoft.com/office/2007/relationships/media" Target="../media/media3.wav"/><Relationship Id="rId10" Type="http://schemas.openxmlformats.org/officeDocument/2006/relationships/image" Target="../media/image7.png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152B2E3-0CEC-424A-834B-DC0937AB46C8}"/>
              </a:ext>
            </a:extLst>
          </p:cNvPr>
          <p:cNvSpPr txBox="1"/>
          <p:nvPr/>
        </p:nvSpPr>
        <p:spPr>
          <a:xfrm>
            <a:off x="486508" y="280622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밸런스 수정 </a:t>
            </a:r>
          </a:p>
          <a:p>
            <a:r>
              <a:rPr lang="ko-KR" altLang="en-US" dirty="0"/>
              <a:t>- 몬스터가 </a:t>
            </a:r>
            <a:r>
              <a:rPr lang="ko-KR" altLang="en-US" dirty="0" err="1"/>
              <a:t>드랍하는</a:t>
            </a:r>
            <a:r>
              <a:rPr lang="ko-KR" altLang="en-US" dirty="0"/>
              <a:t> 아이템 수정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스킬 수치 조정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24B924-DE89-4578-9897-AED044921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08" y="1329265"/>
            <a:ext cx="8688012" cy="8573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B4C1901-6BDF-43C9-ACCF-54033D5E4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508" y="2263694"/>
            <a:ext cx="9460523" cy="173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640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D0C7EB6-9389-48F4-9F1F-30F9CDD4B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34" y="2291460"/>
            <a:ext cx="4143953" cy="8478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C71348-B922-4301-A920-A38D2C3451E7}"/>
              </a:ext>
            </a:extLst>
          </p:cNvPr>
          <p:cNvSpPr txBox="1"/>
          <p:nvPr/>
        </p:nvSpPr>
        <p:spPr>
          <a:xfrm>
            <a:off x="140674" y="270363"/>
            <a:ext cx="8651633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전투 조합 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및 드롭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관련 테이블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(Combat)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Enemy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테이블에서 적을 불러와서 나올 수 있는 적의 조합을 제어하는 테이블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드랍율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및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스탯을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제어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1F3421-DE0E-459E-ABB9-D47974D44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34" y="1433245"/>
            <a:ext cx="5620534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596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2472D2CD-D616-4513-ACE9-96BA27B9BE2C}"/>
              </a:ext>
            </a:extLst>
          </p:cNvPr>
          <p:cNvSpPr txBox="1"/>
          <p:nvPr/>
        </p:nvSpPr>
        <p:spPr>
          <a:xfrm>
            <a:off x="114297" y="149623"/>
            <a:ext cx="7227280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캐릭터 랭크 관련 데이터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(level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테이블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캐릭터 레벨에 따른 업그레이드 금액과 필요한 모험가 랭크 제어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EE9D00-05E3-4BFA-A127-CA3EBB427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44" y="985544"/>
            <a:ext cx="4115374" cy="420111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A214D6-2AE0-4EE7-BF07-EAD2CF22B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609" y="1149773"/>
            <a:ext cx="4763165" cy="26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45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4BF6586-DD83-40CE-8B11-D2AAD69F4F22}"/>
              </a:ext>
            </a:extLst>
          </p:cNvPr>
          <p:cNvSpPr txBox="1"/>
          <p:nvPr/>
        </p:nvSpPr>
        <p:spPr>
          <a:xfrm>
            <a:off x="140674" y="257541"/>
            <a:ext cx="6119446" cy="364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 관련 테이블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(Event)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FD351B8-E89E-4158-8C4D-2DA59E991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4" y="745782"/>
            <a:ext cx="11693772" cy="42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851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23B5304C-5EB8-493F-B93B-F1D011B03FDB}"/>
              </a:ext>
            </a:extLst>
          </p:cNvPr>
          <p:cNvSpPr txBox="1"/>
          <p:nvPr/>
        </p:nvSpPr>
        <p:spPr>
          <a:xfrm>
            <a:off x="70336" y="142659"/>
            <a:ext cx="6119446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데이터 입력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- 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한 스킬에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2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가지 효과가 동작 할 수 있도록 설계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5F61F7-276C-4151-BF9D-4A0FCD41E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6" y="988476"/>
            <a:ext cx="11749227" cy="209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572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E98D24-1DC4-4D68-84E3-3FD917897B2F}"/>
              </a:ext>
            </a:extLst>
          </p:cNvPr>
          <p:cNvSpPr txBox="1"/>
          <p:nvPr/>
        </p:nvSpPr>
        <p:spPr>
          <a:xfrm>
            <a:off x="85725" y="85316"/>
            <a:ext cx="7466867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랭크 데이터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Skilllevel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테이블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레벨 상승시키는데 필요한 비용과 필요한 모험가 랭크 제어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FF75EA-C5D3-4658-BB9C-1D9410235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28" y="1029489"/>
            <a:ext cx="2133898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32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9B1E64-6076-49E5-B4D3-59C599642E97}"/>
              </a:ext>
            </a:extLst>
          </p:cNvPr>
          <p:cNvSpPr txBox="1"/>
          <p:nvPr/>
        </p:nvSpPr>
        <p:spPr>
          <a:xfrm>
            <a:off x="85725" y="849243"/>
            <a:ext cx="6097464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 스트링 테이블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EventString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 결과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관련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스트링 제어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5DF6AFA-9A37-41CE-BA89-24414C301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4" y="1678142"/>
            <a:ext cx="3153215" cy="128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97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7F7D885-15F3-440D-83E5-78EBCDDB4EC6}"/>
              </a:ext>
            </a:extLst>
          </p:cNvPr>
          <p:cNvSpPr txBox="1"/>
          <p:nvPr/>
        </p:nvSpPr>
        <p:spPr>
          <a:xfrm>
            <a:off x="85725" y="1613170"/>
            <a:ext cx="6097464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장착 가능한 스킬 정보 기획서에 업데이트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하드 코딩으로 구현 예정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07E200-5C15-427D-95D7-96611E129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4" y="2457378"/>
            <a:ext cx="9756527" cy="370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44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9D1B68D-5EB8-486B-A4D6-EE01C929FA72}"/>
              </a:ext>
            </a:extLst>
          </p:cNvPr>
          <p:cNvSpPr txBox="1"/>
          <p:nvPr/>
        </p:nvSpPr>
        <p:spPr>
          <a:xfrm>
            <a:off x="85725" y="2451905"/>
            <a:ext cx="6097464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SFX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사용 시 효과음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14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종 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버튼 클릭 소리 추가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3532CF3-E933-4E3E-B0D5-20CAEE267D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"/>
          <a:stretch/>
        </p:blipFill>
        <p:spPr>
          <a:xfrm>
            <a:off x="4273061" y="1555920"/>
            <a:ext cx="2363474" cy="45726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81B81D5-84BB-4545-8398-1997E975A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819" y="3186805"/>
            <a:ext cx="1105054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998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6DD66BB-D701-4656-ACCB-375E67A83135}"/>
              </a:ext>
            </a:extLst>
          </p:cNvPr>
          <p:cNvSpPr txBox="1"/>
          <p:nvPr/>
        </p:nvSpPr>
        <p:spPr>
          <a:xfrm>
            <a:off x="94516" y="238541"/>
            <a:ext cx="8416437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캐릭터 이름 테이블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- First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와 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Last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를 랜덤하게 조합하여 용병의 이름이 설정 될 수 있도록 구성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5743FEC-DC40-4AAC-8AB4-DD413222D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88" y="1169041"/>
            <a:ext cx="1371791" cy="48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34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6DD66BB-D701-4656-ACCB-375E67A83135}"/>
              </a:ext>
            </a:extLst>
          </p:cNvPr>
          <p:cNvSpPr txBox="1"/>
          <p:nvPr/>
        </p:nvSpPr>
        <p:spPr>
          <a:xfrm>
            <a:off x="94517" y="238541"/>
            <a:ext cx="6687378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직업 설명 테이블 추가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- 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줄에 따라 두개의 컬럼으로 구성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첫번째와 두번째 줄 구분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49541B6-41A0-4DB8-A5B6-449D1BAEA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46" y="1028365"/>
            <a:ext cx="11541106" cy="85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478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57A9C-17B8-4EC0-A373-F0376DF6A672}"/>
              </a:ext>
            </a:extLst>
          </p:cNvPr>
          <p:cNvSpPr txBox="1"/>
          <p:nvPr/>
        </p:nvSpPr>
        <p:spPr>
          <a:xfrm>
            <a:off x="340702" y="300535"/>
            <a:ext cx="6097464" cy="15618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스토리 구성 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게임 시작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컷신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내용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던전 전멸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컷신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내용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게임 오버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컷신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내용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0DD6C6-D632-4982-A708-F8678F8D9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02" y="1929926"/>
            <a:ext cx="10029092" cy="404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61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276D4D5-8F88-4A6D-B61E-1A48D2B07101}"/>
              </a:ext>
            </a:extLst>
          </p:cNvPr>
          <p:cNvSpPr txBox="1"/>
          <p:nvPr/>
        </p:nvSpPr>
        <p:spPr>
          <a:xfrm>
            <a:off x="217609" y="258422"/>
            <a:ext cx="6097464" cy="19607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용병 고용 테이블 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모험가 랭크 별 나올 수 있는 용병의 레벨 제어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가격 제어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보유 스킬이 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2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개 이상일 경우 </a:t>
            </a:r>
            <a:r>
              <a:rPr lang="en-US" altLang="ko-KR" kern="100" dirty="0" err="1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skill_fee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만큼 더한다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</a:t>
            </a: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ex) 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보유 스킬이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3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개일 경우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cost+(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skill_fee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*2)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313C6F-37B1-4ACA-A07F-7BD72A633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9809" y="1658506"/>
            <a:ext cx="2781688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17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A43C76F3-1385-4E0A-BB75-4FC1F93CF45E}"/>
              </a:ext>
            </a:extLst>
          </p:cNvPr>
          <p:cNvSpPr txBox="1"/>
          <p:nvPr/>
        </p:nvSpPr>
        <p:spPr>
          <a:xfrm>
            <a:off x="129687" y="251928"/>
            <a:ext cx="6097464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설명 테이블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SkillString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</a:p>
          <a:p>
            <a:pPr marL="285750" lvl="0" indent="-28575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첫번째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두번째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세번째 줄에 각 스킬 내용 표시</a:t>
            </a:r>
            <a:endParaRPr lang="en-US" altLang="ko-KR" kern="100" dirty="0"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85750" lvl="0" indent="-28575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테이블에서 데이터를 읽어 올 수 있도록 구성</a:t>
            </a:r>
            <a:endParaRPr lang="en-US" altLang="ko-KR" kern="100" dirty="0"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39202B5-C406-4CD6-97F9-61A860266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87" y="1549282"/>
            <a:ext cx="11526715" cy="207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94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505D203-AC2B-4BD9-A23C-0296BB35168F}"/>
              </a:ext>
            </a:extLst>
          </p:cNvPr>
          <p:cNvSpPr txBox="1"/>
          <p:nvPr/>
        </p:nvSpPr>
        <p:spPr>
          <a:xfrm>
            <a:off x="103309" y="265922"/>
            <a:ext cx="6097464" cy="364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던전 내 인벤토리 기획 내용 추가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F29F563-BC91-4863-A5EC-0E01F1097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67" y="785443"/>
            <a:ext cx="5852757" cy="383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594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621C78F-D491-4955-B300-E32E7EC6CA2D}"/>
              </a:ext>
            </a:extLst>
          </p:cNvPr>
          <p:cNvSpPr txBox="1"/>
          <p:nvPr/>
        </p:nvSpPr>
        <p:spPr>
          <a:xfrm>
            <a:off x="68141" y="219946"/>
            <a:ext cx="10412290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모험가 랭크 칭호 시스템 기획 내용 및 테이블 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10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층 단위로 모험가 랭크가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+1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되며 랭크에 따라 스킬 획득 및 캐릭터 레벨 상한선 등이 변화함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테이블로 제어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8944271-801A-4E67-995A-BD364EA92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65" y="1465954"/>
            <a:ext cx="4918504" cy="262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542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C07EE64-F7F6-4AD9-8A8E-CAB3A88F53BE}"/>
              </a:ext>
            </a:extLst>
          </p:cNvPr>
          <p:cNvSpPr txBox="1"/>
          <p:nvPr/>
        </p:nvSpPr>
        <p:spPr>
          <a:xfrm>
            <a:off x="76933" y="107943"/>
            <a:ext cx="7915275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아이템 구매 판매가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itemStore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아이템 판매 가격 제어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EAAD5D-F1CC-4EFD-81D4-C5638A604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59" y="948412"/>
            <a:ext cx="2086266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29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D7A38A9C-05A6-47D6-8E64-53EE225DF054}"/>
              </a:ext>
            </a:extLst>
          </p:cNvPr>
          <p:cNvSpPr txBox="1"/>
          <p:nvPr/>
        </p:nvSpPr>
        <p:spPr>
          <a:xfrm>
            <a:off x="103312" y="133317"/>
            <a:ext cx="7475658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BGM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전투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메뉴 화면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마을 화면에서 나오는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BGM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이벤트의 경우 음원 파일 수정하여 특정 구간만 반복되도록 수정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1E026B0-832A-473F-8724-806F4BC6FF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8728" y="1485820"/>
            <a:ext cx="5887272" cy="1143160"/>
          </a:xfrm>
          <a:prstGeom prst="rect">
            <a:avLst/>
          </a:prstGeom>
        </p:spPr>
      </p:pic>
      <p:pic>
        <p:nvPicPr>
          <p:cNvPr id="4" name="BGM_EVENT">
            <a:hlinkClick r:id="" action="ppaction://media"/>
            <a:extLst>
              <a:ext uri="{FF2B5EF4-FFF2-40B4-BE49-F238E27FC236}">
                <a16:creationId xmlns:a16="http://schemas.microsoft.com/office/drawing/2014/main" id="{FFB19FBD-BE39-4FE9-93EC-0D718E71C8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798385" y="3333900"/>
            <a:ext cx="609600" cy="609600"/>
          </a:xfrm>
          <a:prstGeom prst="rect">
            <a:avLst/>
          </a:prstGeom>
        </p:spPr>
      </p:pic>
      <p:pic>
        <p:nvPicPr>
          <p:cNvPr id="6" name="BGM_MAIN">
            <a:hlinkClick r:id="" action="ppaction://media"/>
            <a:extLst>
              <a:ext uri="{FF2B5EF4-FFF2-40B4-BE49-F238E27FC236}">
                <a16:creationId xmlns:a16="http://schemas.microsoft.com/office/drawing/2014/main" id="{7BFBC469-A968-416A-ACED-EF92ED0579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8802" y="3333900"/>
            <a:ext cx="609600" cy="609600"/>
          </a:xfrm>
          <a:prstGeom prst="rect">
            <a:avLst/>
          </a:prstGeom>
        </p:spPr>
      </p:pic>
      <p:pic>
        <p:nvPicPr>
          <p:cNvPr id="8" name="BGM_VILLAGE">
            <a:hlinkClick r:id="" action="ppaction://media"/>
            <a:extLst>
              <a:ext uri="{FF2B5EF4-FFF2-40B4-BE49-F238E27FC236}">
                <a16:creationId xmlns:a16="http://schemas.microsoft.com/office/drawing/2014/main" id="{B8C292F9-E604-4144-BA5E-198CC548401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077879" y="3333900"/>
            <a:ext cx="609600" cy="609600"/>
          </a:xfrm>
          <a:prstGeom prst="rect">
            <a:avLst/>
          </a:prstGeom>
        </p:spPr>
      </p:pic>
      <p:pic>
        <p:nvPicPr>
          <p:cNvPr id="10" name="BGM_COMBAT">
            <a:hlinkClick r:id="" action="ppaction://media"/>
            <a:extLst>
              <a:ext uri="{FF2B5EF4-FFF2-40B4-BE49-F238E27FC236}">
                <a16:creationId xmlns:a16="http://schemas.microsoft.com/office/drawing/2014/main" id="{7C491AD7-D844-476F-9AE5-846326C0195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05054" y="3333900"/>
            <a:ext cx="609600" cy="609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B156B6-C296-46AD-9F7A-F444D62E5145}"/>
              </a:ext>
            </a:extLst>
          </p:cNvPr>
          <p:cNvSpPr txBox="1"/>
          <p:nvPr/>
        </p:nvSpPr>
        <p:spPr>
          <a:xfrm>
            <a:off x="208728" y="293953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메뉴 화면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CAC363-6B90-45D9-AAB2-E09807EB4810}"/>
              </a:ext>
            </a:extLst>
          </p:cNvPr>
          <p:cNvSpPr txBox="1"/>
          <p:nvPr/>
        </p:nvSpPr>
        <p:spPr>
          <a:xfrm>
            <a:off x="2787805" y="2935599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마을 화면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5E3CD2-DFFB-4C9A-8E89-9E35DCDA4E49}"/>
              </a:ext>
            </a:extLst>
          </p:cNvPr>
          <p:cNvSpPr txBox="1"/>
          <p:nvPr/>
        </p:nvSpPr>
        <p:spPr>
          <a:xfrm>
            <a:off x="5586689" y="29355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전투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AAD63-72AA-4BDB-889B-77989738B9A1}"/>
              </a:ext>
            </a:extLst>
          </p:cNvPr>
          <p:cNvSpPr txBox="1"/>
          <p:nvPr/>
        </p:nvSpPr>
        <p:spPr>
          <a:xfrm>
            <a:off x="7664604" y="293559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이벤트</a:t>
            </a:r>
          </a:p>
        </p:txBody>
      </p:sp>
    </p:spTree>
    <p:extLst>
      <p:ext uri="{BB962C8B-B14F-4D97-AF65-F5344CB8AC3E}">
        <p14:creationId xmlns:p14="http://schemas.microsoft.com/office/powerpoint/2010/main" val="174319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11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9043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84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E70715F-35FF-4397-8F1F-B39901CC4F79}"/>
              </a:ext>
            </a:extLst>
          </p:cNvPr>
          <p:cNvSpPr txBox="1"/>
          <p:nvPr/>
        </p:nvSpPr>
        <p:spPr>
          <a:xfrm>
            <a:off x="-1" y="102901"/>
            <a:ext cx="7754815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적 타겟팅 되는 시스템 기획 내용 추가</a:t>
            </a: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기본적으로 같은 확률이되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근접 클래스가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타겟될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확률이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10%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높음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7F80F2E-1CE5-4A87-8D10-A8F72301E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55" y="974805"/>
            <a:ext cx="9135750" cy="6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79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F668C84-7A0B-4659-98CE-41B6DCC71FF0}"/>
              </a:ext>
            </a:extLst>
          </p:cNvPr>
          <p:cNvSpPr txBox="1"/>
          <p:nvPr/>
        </p:nvSpPr>
        <p:spPr>
          <a:xfrm>
            <a:off x="140676" y="866828"/>
            <a:ext cx="6119446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클래스 테이블 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기본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스텟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제어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모험가 랭크 별 획득 가능한 스킬 설정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01C6092-C567-4992-99F6-47CD261C8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6" y="2108997"/>
            <a:ext cx="8945223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169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4672E9C-2591-4222-BA4A-42716205179D}"/>
              </a:ext>
            </a:extLst>
          </p:cNvPr>
          <p:cNvSpPr txBox="1"/>
          <p:nvPr/>
        </p:nvSpPr>
        <p:spPr>
          <a:xfrm>
            <a:off x="140675" y="2132302"/>
            <a:ext cx="8853855" cy="364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디버프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아이콘 그래픽 발주 문서에 추가 및 시스템 기획서 문서에 내용 추가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24DD1BC-60EF-4F84-B765-0742F3674E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27"/>
          <a:stretch/>
        </p:blipFill>
        <p:spPr>
          <a:xfrm>
            <a:off x="325316" y="2583596"/>
            <a:ext cx="10339754" cy="201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322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357</Words>
  <Application>Microsoft Office PowerPoint</Application>
  <PresentationFormat>와이드스크린</PresentationFormat>
  <Paragraphs>55</Paragraphs>
  <Slides>21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상준</dc:creator>
  <cp:lastModifiedBy>박 상준</cp:lastModifiedBy>
  <cp:revision>6</cp:revision>
  <dcterms:created xsi:type="dcterms:W3CDTF">2023-06-13T13:57:54Z</dcterms:created>
  <dcterms:modified xsi:type="dcterms:W3CDTF">2023-06-13T15:23:29Z</dcterms:modified>
</cp:coreProperties>
</file>

<file path=docProps/thumbnail.jpeg>
</file>